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9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9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3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1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6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13455-1DD8-4372-9043-F66921D29C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983F-7B16-4E06-9F38-2326E357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6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795" y="894491"/>
            <a:ext cx="4269900" cy="76308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https://tc.cloud-cme.com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"/>
          <a:stretch/>
        </p:blipFill>
        <p:spPr>
          <a:xfrm>
            <a:off x="884728" y="1739942"/>
            <a:ext cx="10225636" cy="48551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9273" y="-73402"/>
            <a:ext cx="9197947" cy="76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Setting up your CloudCME Account (TCH Users)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9273" y="1180144"/>
            <a:ext cx="485521" cy="4774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8479" y="2546349"/>
            <a:ext cx="485521" cy="4774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48276" y="2760788"/>
            <a:ext cx="27243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88500" y="4268604"/>
            <a:ext cx="485521" cy="47743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98297" y="4483043"/>
            <a:ext cx="27243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78230" y="1276032"/>
            <a:ext cx="4895681" cy="395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desktop/laptop for the best experience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9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5740" y="834239"/>
            <a:ext cx="9749373" cy="5933988"/>
            <a:chOff x="1053495" y="462006"/>
            <a:chExt cx="9749373" cy="59339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3495" y="462006"/>
              <a:ext cx="9749373" cy="59339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8" name="Oval 7"/>
            <p:cNvSpPr/>
            <p:nvPr/>
          </p:nvSpPr>
          <p:spPr>
            <a:xfrm>
              <a:off x="7196518" y="1360866"/>
              <a:ext cx="485521" cy="47743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040071" y="1555074"/>
              <a:ext cx="4233" cy="283222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874715" y="2046484"/>
              <a:ext cx="485521" cy="47743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7439278" y="2309475"/>
              <a:ext cx="377627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0097327" y="1121876"/>
            <a:ext cx="1786879" cy="1222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these 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ready: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9863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NPI Number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9863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Numbers</a:t>
            </a:r>
          </a:p>
          <a:p>
            <a:pPr marL="169863" indent="-1698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9863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TMB License</a:t>
            </a:r>
          </a:p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5740" y="-93836"/>
            <a:ext cx="9197947" cy="76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Complete your Profile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19093" y="2896147"/>
            <a:ext cx="1765114" cy="1222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</a:t>
            </a:r>
            <a:b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appropriate “profession” </a:t>
            </a:r>
            <a:b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checked. </a:t>
            </a:r>
          </a:p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97327" y="4602217"/>
            <a:ext cx="2072907" cy="1222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cell phone in both Phone and Mobile in this format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###-###-####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use hyphens</a:t>
            </a:r>
          </a:p>
        </p:txBody>
      </p:sp>
    </p:spTree>
    <p:extLst>
      <p:ext uri="{BB962C8B-B14F-4D97-AF65-F5344CB8AC3E}">
        <p14:creationId xmlns:p14="http://schemas.microsoft.com/office/powerpoint/2010/main" val="103820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9F3FD99-6533-4526-ABDE-FC5DCA4F5AE4" descr="Cloud Cme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675" y="1238081"/>
            <a:ext cx="2190932" cy="4749806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5740" y="-93836"/>
            <a:ext cx="9197947" cy="76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Add CloudCME to your cell phone contacts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73966" y="1933996"/>
            <a:ext cx="3029155" cy="76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844-926-2251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20217" y="3292109"/>
            <a:ext cx="8593560" cy="76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you to text your attendance using the activity ID code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20217" y="4350817"/>
            <a:ext cx="8593560" cy="76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*****Your cell phone number must be linked in your profile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5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5740" y="-93836"/>
            <a:ext cx="9197947" cy="76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Download the CloudCME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94713" y="1677923"/>
            <a:ext cx="7954289" cy="1062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 for CloudCME in your app store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94713" y="2944562"/>
            <a:ext cx="5308194" cy="76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 in using your TCH single sign 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94713" y="4003270"/>
            <a:ext cx="3794983" cy="76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Code is TC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AC1BCD92-615D-42E2-8603-E7AB3A78B386" descr="Screenshot 2024-10-15 at 1.15.42 PM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110" y="1549389"/>
            <a:ext cx="4065950" cy="3759222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2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20093</TotalTime>
  <Words>126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https://tc.cloud-cme.com</vt:lpstr>
      <vt:lpstr>PowerPoint Presentation</vt:lpstr>
      <vt:lpstr>PowerPoint Presentation</vt:lpstr>
      <vt:lpstr>PowerPoint Presentation</vt:lpstr>
    </vt:vector>
  </TitlesOfParts>
  <Company>Texas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Bower</dc:creator>
  <cp:lastModifiedBy>Lichliter, Royanne L.</cp:lastModifiedBy>
  <cp:revision>10</cp:revision>
  <dcterms:created xsi:type="dcterms:W3CDTF">2024-10-15T14:19:03Z</dcterms:created>
  <dcterms:modified xsi:type="dcterms:W3CDTF">2024-10-29T13:51:38Z</dcterms:modified>
</cp:coreProperties>
</file>